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Montserrat" panose="000005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31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06798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Interactive RFID-Based Classroom Attendance System with Web Visualization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182553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Streamlining classroom attendance tracking with RFID technology and real-time web visualization. This automates attendance, reduces errors, and provides a user-friendly interface.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17997"/>
            <a:ext cx="718756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Goals and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39934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30997" y="2429292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23993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Automate Attendance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288548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Eliminate manual processes.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58309" y="369248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830997" y="372243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462326" y="3692485"/>
            <a:ext cx="296048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Visualization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462326" y="4178617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Immediate attendance display.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498562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830997" y="501556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49856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 Accuracy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547175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Minimize data entry errors.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58309" y="627876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830997" y="6308705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462326" y="6278761"/>
            <a:ext cx="343269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Efficient Data Management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462326" y="6764893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Centralized data processing.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96760"/>
            <a:ext cx="577596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Hardware Components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772251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6499" y="27343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RFID Readers (RC522)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16499" y="3220522"/>
            <a:ext cx="68691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Capture student ID cards.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255056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16499" y="42171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ESP32 Microcontroller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16499" y="4703326"/>
            <a:ext cx="68691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Processes RFID data.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737860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16499" y="56999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Multiplexers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16499" y="6186130"/>
            <a:ext cx="68691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Manages multiple RFID readers.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930485"/>
            <a:ext cx="1011031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Software Components: Web Application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1846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 Representation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757499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classroom bench layout.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1846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757499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 roll numbers on seats.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1846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757499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 design for readability.</a:t>
            </a:r>
            <a:endParaRPr lang="en-US" sz="1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CDA28-2794-6B7D-6848-D99987C28150}"/>
              </a:ext>
            </a:extLst>
          </p:cNvPr>
          <p:cNvSpPr/>
          <p:nvPr/>
        </p:nvSpPr>
        <p:spPr>
          <a:xfrm>
            <a:off x="12801600" y="7767263"/>
            <a:ext cx="1705510" cy="349321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9607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Workflow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033707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22502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RFID Scan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2736413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 scans their card.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3333631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35502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Acquisition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403633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ESP32 reads RFID tag.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4633555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4850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2861" y="5336262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Maps to student roll number.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709" y="5933480"/>
            <a:ext cx="1083231" cy="12999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52861" y="61500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Update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652861" y="6636187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Website displays roll number.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2363BC-DDF1-E1EF-8581-0E78993C0C24}"/>
              </a:ext>
            </a:extLst>
          </p:cNvPr>
          <p:cNvSpPr/>
          <p:nvPr/>
        </p:nvSpPr>
        <p:spPr>
          <a:xfrm>
            <a:off x="12801600" y="7767263"/>
            <a:ext cx="1705510" cy="349321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2048351"/>
            <a:ext cx="632721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Benefits and Advantages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58309" y="308598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974884" y="33025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74884" y="3788688"/>
            <a:ext cx="32723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manual processes.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308598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896922" y="33025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96922" y="378868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attendance monitoring.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58309" y="4915257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974884" y="51318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Accuracy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74884" y="5617964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Reduced errors.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11404"/>
            <a:ext cx="616648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Potential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02030" y="2749034"/>
            <a:ext cx="30480" cy="3769162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1215271" y="3221236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758309" y="299275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3022699"/>
            <a:ext cx="342067" cy="4275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85261" y="2965609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Integration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1215271" y="4217670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0" name="Shape 6"/>
          <p:cNvSpPr/>
          <p:nvPr/>
        </p:nvSpPr>
        <p:spPr>
          <a:xfrm>
            <a:off x="758309" y="398918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97" y="4019133"/>
            <a:ext cx="342067" cy="42755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085261" y="3962043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Authentication</a:t>
            </a:r>
            <a:endParaRPr lang="en-US" sz="1700" dirty="0"/>
          </a:p>
        </p:txBody>
      </p:sp>
      <p:sp>
        <p:nvSpPr>
          <p:cNvPr id="13" name="Shape 8"/>
          <p:cNvSpPr/>
          <p:nvPr/>
        </p:nvSpPr>
        <p:spPr>
          <a:xfrm>
            <a:off x="1215271" y="5214104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4" name="Shape 9"/>
          <p:cNvSpPr/>
          <p:nvPr/>
        </p:nvSpPr>
        <p:spPr>
          <a:xfrm>
            <a:off x="758309" y="498562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97" y="5015567"/>
            <a:ext cx="342067" cy="42755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2085261" y="4958477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Reporting Features</a:t>
            </a:r>
            <a:endParaRPr lang="en-US" sz="1700" dirty="0"/>
          </a:p>
        </p:txBody>
      </p:sp>
      <p:sp>
        <p:nvSpPr>
          <p:cNvPr id="17" name="Shape 11"/>
          <p:cNvSpPr/>
          <p:nvPr/>
        </p:nvSpPr>
        <p:spPr>
          <a:xfrm>
            <a:off x="1215271" y="6210538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8" name="Shape 12"/>
          <p:cNvSpPr/>
          <p:nvPr/>
        </p:nvSpPr>
        <p:spPr>
          <a:xfrm>
            <a:off x="758309" y="598205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97" y="6012001"/>
            <a:ext cx="342067" cy="427553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2085261" y="5954911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 Responsiveness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69802"/>
            <a:ext cx="719601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Integration and Visualization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18" y="3025616"/>
            <a:ext cx="7868245" cy="78682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06205" y="5601950"/>
            <a:ext cx="36552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018" y="3025616"/>
            <a:ext cx="7868245" cy="78682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3072" y="4005084"/>
            <a:ext cx="36552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018" y="3025616"/>
            <a:ext cx="7868245" cy="78682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61330" y="4005084"/>
            <a:ext cx="36552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8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018" y="3025616"/>
            <a:ext cx="7868245" cy="786824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58196" y="5601950"/>
            <a:ext cx="36552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850" dirty="0"/>
          </a:p>
        </p:txBody>
      </p:sp>
      <p:sp>
        <p:nvSpPr>
          <p:cNvPr id="11" name="Text 5"/>
          <p:cNvSpPr/>
          <p:nvPr/>
        </p:nvSpPr>
        <p:spPr>
          <a:xfrm>
            <a:off x="1116211" y="3693200"/>
            <a:ext cx="231886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4614505" y="2415778"/>
            <a:ext cx="204144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interaction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8132802" y="2415778"/>
            <a:ext cx="172426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 display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628834" y="3693200"/>
            <a:ext cx="145172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Technology</a:t>
            </a: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C4C4ED-E373-D03D-85B1-3B268D31AB1C}"/>
              </a:ext>
            </a:extLst>
          </p:cNvPr>
          <p:cNvSpPr/>
          <p:nvPr/>
        </p:nvSpPr>
        <p:spPr>
          <a:xfrm>
            <a:off x="12801600" y="7767263"/>
            <a:ext cx="1705510" cy="349321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7586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13490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Real-Time Interactive RFID-Based Classroom Attendance System enhances accuracy, automates attendance, and delivers a user-friendly interface.</a:t>
            </a:r>
            <a:endParaRPr lang="en-US" sz="1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5BEB68-28BA-43E6-CA5E-0B9ECC4C7A71}"/>
              </a:ext>
            </a:extLst>
          </p:cNvPr>
          <p:cNvSpPr/>
          <p:nvPr/>
        </p:nvSpPr>
        <p:spPr>
          <a:xfrm>
            <a:off x="12801600" y="7767263"/>
            <a:ext cx="1705510" cy="349321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220</Words>
  <Application>Microsoft Office PowerPoint</Application>
  <PresentationFormat>Custom</PresentationFormat>
  <Paragraphs>70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Barlow Bold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srinivas yatham</cp:lastModifiedBy>
  <cp:revision>2</cp:revision>
  <dcterms:created xsi:type="dcterms:W3CDTF">2025-04-03T14:17:23Z</dcterms:created>
  <dcterms:modified xsi:type="dcterms:W3CDTF">2025-04-04T06:33:21Z</dcterms:modified>
</cp:coreProperties>
</file>